
<file path=[Content_Types].xml><?xml version="1.0" encoding="utf-8"?>
<Types xmlns="http://schemas.openxmlformats.org/package/2006/content-types">
  <Default Extension="jpeg" ContentType="image/jpeg"/>
  <Default Extension="m4v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128" y="11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media/media1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FB77F0-8588-40FE-9121-07D42820C1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B3F335-34C9-4772-96DE-1EAA3F0E5D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D17D7D-0AC1-4A77-9804-3F82A68B9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32C32E-4B31-4091-88A3-13ABF2998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86F952-522D-4110-A51F-D5468BA9D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949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E09304-3781-474B-90FC-87BBB01C7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355E67B-4618-4C03-B6F2-7A85810A9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524D6F-14AA-436D-866B-64DFAC369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CA0043-AA9E-4BDA-94CC-F63FD7A4D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002BD7-F733-4E21-8AE1-D17E7EC17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395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6ADDAF8-2A89-4D35-9DC8-2FABBE0EF0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82FDF9-9F54-4E03-9D9D-76D228970A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027EC3-AE86-4203-BA2F-388DA0C5B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5A2286-7862-4D63-B2C1-BC1C8976B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EA21F1-FDFA-430E-BC2E-5AC56C423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885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B0FFC8-728C-432F-AB13-BB868BC7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3D9990-C501-4D81-A4B3-C3A4F0E4B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C74E81-A609-4A01-86CE-0C011C77F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1B6C10-A878-4F84-A187-458B33A80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85FAB-66A1-4476-A9A6-D5FEA6794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6353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668059-A68D-4E63-8A90-F7DF2125F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9B1373-76E0-4A96-BDAD-3DFBB73FA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FFC058-CC44-410A-BB2A-83D78A4F9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ADDE6-F4DC-4B7E-804F-94BF6485A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42BC94-6B30-4640-875A-326B76FC7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718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8459FF-435C-4440-8D70-D8EA83BB1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9A6DCF-9259-4BB0-9764-AB6BAE56A7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6ED151-A8C0-421D-97BE-73FDE7881D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AC5C47-6824-472C-9AD1-AD5DABB6A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57029D-B0B2-49CF-8F3A-F90B704C3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0FA077-F195-4910-9DE9-95186A358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130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8CD28C-2B49-40C1-8025-28FEA4581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66AAE9-1021-421B-9359-AFF2C9E018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7008EF7-C695-4F81-A81E-2256CFBE3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123F83E-96A5-490E-A76E-3D46535084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DF9972-B1F2-4939-8591-08C48BD311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020BE68-8719-4F62-AEAA-FE1AD4338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CA2AD58-C138-4D2F-8E67-02B11FCC9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0CBD7C-9256-4050-895D-7AB8C041F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807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D73207-0404-4640-928F-7FDBB5232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839A0A-150B-4887-8E4C-78EDB16A7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9C9F975-CB93-4E6C-91E7-EB01B1D54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B52B6E-0B18-4ADC-AFBD-084CC0F65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714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69A85F5-8F29-4A97-B5D6-A718FDDA3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0A2AA8B-DF9C-444C-A26B-15E32BB09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0ACE14-046A-46D0-8821-C2C6CB70E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975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A25863-E7A8-413D-A711-50D699AB3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764DE3-88EB-4CF1-BA52-EE677E2EB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DAB134E-E9A5-4984-AC41-7148BF95B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A20040-0AAB-41E3-970A-64D70C470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7E29EC-BF03-45F8-862E-AD3215240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FBE7AD-441A-4EDB-82C8-7EAE32F93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681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D2D983-DD9E-4406-8A29-B2A172C58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A063EEA-7D78-454A-8015-DB4B61C2ED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394EF5-6053-4C60-8F38-8945FBBC26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8CB64D-F8A3-455C-A00E-8E999B2C2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B63D1C-6FDC-46B0-BFA3-2964C4D38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963102-1531-4078-B336-76DA8D1AA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079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07DA54-4857-4D7C-B694-84E33F511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E618B-F4F6-4C3E-8F77-BBB3FE4255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846CD3-0185-416B-A77A-270E405410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023A0-6349-4925-B61B-0B68FDE6C606}" type="datetimeFigureOut">
              <a:rPr lang="ko-KR" altLang="en-US" smtClean="0"/>
              <a:t>2021-05-20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C4F4BB-74F5-407B-8768-FE7E90D377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A0F26F-3EDF-4A47-BD5D-5A35B05383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D98F3-F35C-4FE1-A646-A4AAFAC149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981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jpeg"/><Relationship Id="rId2" Type="http://schemas.microsoft.com/office/2007/relationships/media" Target="../media/media1.m4v"/><Relationship Id="rId1" Type="http://schemas.openxmlformats.org/officeDocument/2006/relationships/video" Target="NULL" TargetMode="Externa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18E5600E-078F-47E5-B7F1-F56432B2B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940" y="1031308"/>
            <a:ext cx="2303226" cy="2160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7CC59C-BB3D-48FF-8223-05AC225F40E4}"/>
              </a:ext>
            </a:extLst>
          </p:cNvPr>
          <p:cNvSpPr txBox="1"/>
          <p:nvPr/>
        </p:nvSpPr>
        <p:spPr>
          <a:xfrm>
            <a:off x="0" y="3214006"/>
            <a:ext cx="372710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latin typeface="Source Sans Pro" panose="020B0503030403020204" pitchFamily="34" charset="0"/>
              </a:rPr>
              <a:t>test005.sch</a:t>
            </a:r>
            <a:endParaRPr lang="ko-KR" altLang="en-US" sz="2000" dirty="0">
              <a:latin typeface="Source Sans Pro" panose="020B0503030403020204" pitchFamily="34" charset="0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01623F6-E831-49FA-B58C-F632A714E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776" y="1004577"/>
            <a:ext cx="3420000" cy="216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891F488-C128-43F9-A105-66CEC64334CF}"/>
              </a:ext>
            </a:extLst>
          </p:cNvPr>
          <p:cNvSpPr txBox="1"/>
          <p:nvPr/>
        </p:nvSpPr>
        <p:spPr>
          <a:xfrm>
            <a:off x="5991223" y="3214006"/>
            <a:ext cx="372710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latin typeface="Source Sans Pro" panose="020B0503030403020204" pitchFamily="34" charset="0"/>
              </a:rPr>
              <a:t>3D viewer</a:t>
            </a:r>
            <a:endParaRPr lang="ko-KR" altLang="en-US" sz="2000" dirty="0">
              <a:latin typeface="Source Sans Pro" panose="020B0503030403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12C6A1-040E-42C6-8C73-B521C1302914}"/>
              </a:ext>
            </a:extLst>
          </p:cNvPr>
          <p:cNvSpPr txBox="1"/>
          <p:nvPr/>
        </p:nvSpPr>
        <p:spPr>
          <a:xfrm>
            <a:off x="2716417" y="3214006"/>
            <a:ext cx="3727105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latin typeface="Source Sans Pro" panose="020B0503030403020204" pitchFamily="34" charset="0"/>
              </a:rPr>
              <a:t>test005.kicad_pcb</a:t>
            </a:r>
            <a:endParaRPr lang="ko-KR" altLang="en-US" sz="2000" dirty="0">
              <a:latin typeface="Source Sans Pro" panose="020B0503030403020204" pitchFamily="34" charset="0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CC44982-E1AB-4D89-BBF0-021AE0A58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7762" y="1031308"/>
            <a:ext cx="2704414" cy="2160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5EE6F2D-B338-4817-971D-597DDE5277E2}"/>
              </a:ext>
            </a:extLst>
          </p:cNvPr>
          <p:cNvSpPr txBox="1"/>
          <p:nvPr/>
        </p:nvSpPr>
        <p:spPr>
          <a:xfrm>
            <a:off x="2884176" y="3564219"/>
            <a:ext cx="6096000" cy="4101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18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설계 사이즈 약 </a:t>
            </a:r>
            <a:r>
              <a:rPr lang="en-US" altLang="ko-KR" sz="1800" b="1" dirty="0">
                <a:solidFill>
                  <a:srgbClr val="FF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15.3 x 11.9 mm2</a:t>
            </a:r>
          </a:p>
        </p:txBody>
      </p:sp>
    </p:spTree>
    <p:extLst>
      <p:ext uri="{BB962C8B-B14F-4D97-AF65-F5344CB8AC3E}">
        <p14:creationId xmlns:p14="http://schemas.microsoft.com/office/powerpoint/2010/main" val="2811111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00E8899-F81C-4379-8A4A-321A8258DB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21" t="3619" r="11191" b="25633"/>
          <a:stretch/>
        </p:blipFill>
        <p:spPr>
          <a:xfrm>
            <a:off x="542209" y="518328"/>
            <a:ext cx="3680103" cy="2520000"/>
          </a:xfrm>
          <a:prstGeom prst="rect">
            <a:avLst/>
          </a:prstGeom>
        </p:spPr>
      </p:pic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E9D2E06F-24C1-4852-9A16-3ED8421B5261}"/>
              </a:ext>
            </a:extLst>
          </p:cNvPr>
          <p:cNvCxnSpPr>
            <a:cxnSpLocks/>
          </p:cNvCxnSpPr>
          <p:nvPr/>
        </p:nvCxnSpPr>
        <p:spPr>
          <a:xfrm flipH="1">
            <a:off x="2223145" y="2370398"/>
            <a:ext cx="819420" cy="373213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BAC9FA62-80D2-4A39-A1C0-D68A1FB5C2C4}"/>
              </a:ext>
            </a:extLst>
          </p:cNvPr>
          <p:cNvSpPr/>
          <p:nvPr/>
        </p:nvSpPr>
        <p:spPr>
          <a:xfrm rot="20100000">
            <a:off x="2219144" y="2578286"/>
            <a:ext cx="1237747" cy="4627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</a:rPr>
              <a:t>약 </a:t>
            </a:r>
            <a:r>
              <a:rPr lang="en-US" altLang="ko-KR" sz="1400" dirty="0">
                <a:solidFill>
                  <a:srgbClr val="FF0000"/>
                </a:solidFill>
              </a:rPr>
              <a:t>15.3 mm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28287580-9B48-4406-8BF6-FF2F55DD3938}"/>
              </a:ext>
            </a:extLst>
          </p:cNvPr>
          <p:cNvCxnSpPr>
            <a:cxnSpLocks/>
          </p:cNvCxnSpPr>
          <p:nvPr/>
        </p:nvCxnSpPr>
        <p:spPr>
          <a:xfrm flipH="1" flipV="1">
            <a:off x="1658719" y="2445735"/>
            <a:ext cx="417826" cy="357016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F2D5C7F9-7F6B-4255-9108-E9528B6370EA}"/>
              </a:ext>
            </a:extLst>
          </p:cNvPr>
          <p:cNvSpPr/>
          <p:nvPr/>
        </p:nvSpPr>
        <p:spPr>
          <a:xfrm rot="2400000">
            <a:off x="973103" y="2571623"/>
            <a:ext cx="1237747" cy="4627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rgbClr val="FF0000"/>
                </a:solidFill>
              </a:rPr>
              <a:t>약 </a:t>
            </a:r>
            <a:r>
              <a:rPr lang="en-US" altLang="ko-KR" sz="1400" dirty="0">
                <a:solidFill>
                  <a:srgbClr val="FF0000"/>
                </a:solidFill>
              </a:rPr>
              <a:t>12 mm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pic>
        <p:nvPicPr>
          <p:cNvPr id="1026" name="Picture 2" descr="Manta ray | fish | Britannica">
            <a:extLst>
              <a:ext uri="{FF2B5EF4-FFF2-40B4-BE49-F238E27FC236}">
                <a16:creationId xmlns:a16="http://schemas.microsoft.com/office/drawing/2014/main" id="{97B0F250-9FBB-408A-B760-216E0D199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907" y="3354764"/>
            <a:ext cx="3127606" cy="2439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그룹 57">
            <a:extLst>
              <a:ext uri="{FF2B5EF4-FFF2-40B4-BE49-F238E27FC236}">
                <a16:creationId xmlns:a16="http://schemas.microsoft.com/office/drawing/2014/main" id="{88DA42E8-B662-4341-BFEA-ABE12BC8C57A}"/>
              </a:ext>
            </a:extLst>
          </p:cNvPr>
          <p:cNvGrpSpPr/>
          <p:nvPr/>
        </p:nvGrpSpPr>
        <p:grpSpPr>
          <a:xfrm>
            <a:off x="343868" y="3488541"/>
            <a:ext cx="3465354" cy="3167941"/>
            <a:chOff x="103271" y="3456458"/>
            <a:chExt cx="3465354" cy="316794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6AD877B-477C-4688-8ED1-1E38E5172FF5}"/>
                </a:ext>
              </a:extLst>
            </p:cNvPr>
            <p:cNvSpPr/>
            <p:nvPr/>
          </p:nvSpPr>
          <p:spPr>
            <a:xfrm>
              <a:off x="1078071" y="3456458"/>
              <a:ext cx="1518824" cy="31389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825DC56-849E-499A-B400-89F7AB5A2E7B}"/>
                </a:ext>
              </a:extLst>
            </p:cNvPr>
            <p:cNvSpPr/>
            <p:nvPr/>
          </p:nvSpPr>
          <p:spPr>
            <a:xfrm>
              <a:off x="1214455" y="3641628"/>
              <a:ext cx="1246055" cy="106168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/>
                <a:t>회로 부품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2E2A1FD-C365-4A5F-9D01-2A3CD3944DBE}"/>
                </a:ext>
              </a:extLst>
            </p:cNvPr>
            <p:cNvSpPr/>
            <p:nvPr/>
          </p:nvSpPr>
          <p:spPr>
            <a:xfrm>
              <a:off x="1882081" y="5631392"/>
              <a:ext cx="608433" cy="462785"/>
            </a:xfrm>
            <a:prstGeom prst="rect">
              <a:avLst/>
            </a:prstGeom>
            <a:solidFill>
              <a:srgbClr val="6633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/>
                <a:t>Pin 2</a:t>
              </a:r>
              <a:endParaRPr lang="ko-KR" altLang="en-US" dirty="0"/>
            </a:p>
          </p:txBody>
        </p: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C482B0E1-10CA-450D-BD51-A109204FD7A3}"/>
                </a:ext>
              </a:extLst>
            </p:cNvPr>
            <p:cNvCxnSpPr>
              <a:stCxn id="11" idx="2"/>
              <a:endCxn id="34" idx="0"/>
            </p:cNvCxnSpPr>
            <p:nvPr/>
          </p:nvCxnSpPr>
          <p:spPr>
            <a:xfrm flipH="1">
              <a:off x="2186298" y="5225696"/>
              <a:ext cx="2169" cy="405696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449B4C04-0275-48CD-9F84-694323AFD5B1}"/>
                </a:ext>
              </a:extLst>
            </p:cNvPr>
            <p:cNvSpPr/>
            <p:nvPr/>
          </p:nvSpPr>
          <p:spPr>
            <a:xfrm>
              <a:off x="2144680" y="5192184"/>
              <a:ext cx="608433" cy="46278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1 cm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0DF2C03-C3BD-4BBA-844C-522E85A51F7B}"/>
                </a:ext>
              </a:extLst>
            </p:cNvPr>
            <p:cNvSpPr/>
            <p:nvPr/>
          </p:nvSpPr>
          <p:spPr>
            <a:xfrm>
              <a:off x="1884250" y="4762911"/>
              <a:ext cx="608433" cy="462785"/>
            </a:xfrm>
            <a:prstGeom prst="rect">
              <a:avLst/>
            </a:prstGeom>
            <a:solidFill>
              <a:srgbClr val="6633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/>
                <a:t>Pin 1</a:t>
              </a:r>
              <a:endParaRPr lang="ko-KR" altLang="en-US" dirty="0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57A0DFFC-164B-48F0-9AE1-125F84C1BCD8}"/>
                </a:ext>
              </a:extLst>
            </p:cNvPr>
            <p:cNvSpPr/>
            <p:nvPr/>
          </p:nvSpPr>
          <p:spPr>
            <a:xfrm>
              <a:off x="1177414" y="5631392"/>
              <a:ext cx="608433" cy="462785"/>
            </a:xfrm>
            <a:prstGeom prst="rect">
              <a:avLst/>
            </a:prstGeom>
            <a:solidFill>
              <a:srgbClr val="6633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/>
                <a:t>Pin 2</a:t>
              </a:r>
              <a:endParaRPr lang="ko-KR" altLang="en-US" dirty="0"/>
            </a:p>
          </p:txBody>
        </p:sp>
        <p:cxnSp>
          <p:nvCxnSpPr>
            <p:cNvPr id="41" name="직선 화살표 연결선 40">
              <a:extLst>
                <a:ext uri="{FF2B5EF4-FFF2-40B4-BE49-F238E27FC236}">
                  <a16:creationId xmlns:a16="http://schemas.microsoft.com/office/drawing/2014/main" id="{01F21A6B-256B-4DA5-BA14-8A6C2483A205}"/>
                </a:ext>
              </a:extLst>
            </p:cNvPr>
            <p:cNvCxnSpPr>
              <a:stCxn id="43" idx="2"/>
              <a:endCxn id="40" idx="0"/>
            </p:cNvCxnSpPr>
            <p:nvPr/>
          </p:nvCxnSpPr>
          <p:spPr>
            <a:xfrm flipH="1">
              <a:off x="1481631" y="5225696"/>
              <a:ext cx="2169" cy="405696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35F913A4-66D1-4B08-AA24-62438B8BF129}"/>
                </a:ext>
              </a:extLst>
            </p:cNvPr>
            <p:cNvSpPr/>
            <p:nvPr/>
          </p:nvSpPr>
          <p:spPr>
            <a:xfrm>
              <a:off x="773700" y="5192184"/>
              <a:ext cx="608433" cy="46278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1 cm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C5A75C9A-33CB-42C1-8277-D2547FD1A160}"/>
                </a:ext>
              </a:extLst>
            </p:cNvPr>
            <p:cNvSpPr/>
            <p:nvPr/>
          </p:nvSpPr>
          <p:spPr>
            <a:xfrm>
              <a:off x="1179583" y="4762911"/>
              <a:ext cx="608433" cy="462785"/>
            </a:xfrm>
            <a:prstGeom prst="rect">
              <a:avLst/>
            </a:prstGeom>
            <a:solidFill>
              <a:srgbClr val="6633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/>
                <a:t>Pin 1</a:t>
              </a:r>
              <a:endParaRPr lang="ko-KR" altLang="en-US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C0A2C57B-3927-4BE1-91AB-F42CBC83AFCC}"/>
                </a:ext>
              </a:extLst>
            </p:cNvPr>
            <p:cNvSpPr/>
            <p:nvPr/>
          </p:nvSpPr>
          <p:spPr>
            <a:xfrm rot="900000">
              <a:off x="2366540" y="5030526"/>
              <a:ext cx="1202085" cy="253308"/>
            </a:xfrm>
            <a:prstGeom prst="rect">
              <a:avLst/>
            </a:prstGeom>
            <a:solidFill>
              <a:srgbClr val="99663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구동기</a:t>
              </a:r>
              <a:endParaRPr lang="ko-KR" altLang="en-US" dirty="0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1A7334BA-CD94-4C31-AB2B-B29D652ACC1A}"/>
                </a:ext>
              </a:extLst>
            </p:cNvPr>
            <p:cNvSpPr/>
            <p:nvPr/>
          </p:nvSpPr>
          <p:spPr>
            <a:xfrm rot="6300000">
              <a:off x="2196912" y="5448483"/>
              <a:ext cx="1435386" cy="916446"/>
            </a:xfrm>
            <a:custGeom>
              <a:avLst/>
              <a:gdLst>
                <a:gd name="connsiteX0" fmla="*/ 0 w 1435386"/>
                <a:gd name="connsiteY0" fmla="*/ 0 h 1370826"/>
                <a:gd name="connsiteX1" fmla="*/ 1430355 w 1435386"/>
                <a:gd name="connsiteY1" fmla="*/ 1282652 h 1370826"/>
                <a:gd name="connsiteX2" fmla="*/ 1435386 w 1435386"/>
                <a:gd name="connsiteY2" fmla="*/ 1370826 h 1370826"/>
                <a:gd name="connsiteX3" fmla="*/ 1 w 1435386"/>
                <a:gd name="connsiteY3" fmla="*/ 1370826 h 137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5386" h="1370826">
                  <a:moveTo>
                    <a:pt x="0" y="0"/>
                  </a:moveTo>
                  <a:cubicBezTo>
                    <a:pt x="741375" y="0"/>
                    <a:pt x="1352463" y="560950"/>
                    <a:pt x="1430355" y="1282652"/>
                  </a:cubicBezTo>
                  <a:lnTo>
                    <a:pt x="1435386" y="1370826"/>
                  </a:lnTo>
                  <a:lnTo>
                    <a:pt x="1" y="1370826"/>
                  </a:lnTo>
                  <a:close/>
                </a:path>
              </a:pathLst>
            </a:cu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sz="1200" dirty="0"/>
                <a:t>필름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9D3682F-D34A-4C00-B274-492C23983582}"/>
                </a:ext>
              </a:extLst>
            </p:cNvPr>
            <p:cNvSpPr/>
            <p:nvPr/>
          </p:nvSpPr>
          <p:spPr>
            <a:xfrm rot="20700000">
              <a:off x="103271" y="5030527"/>
              <a:ext cx="1202085" cy="253308"/>
            </a:xfrm>
            <a:prstGeom prst="rect">
              <a:avLst/>
            </a:prstGeom>
            <a:solidFill>
              <a:srgbClr val="99663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구동기</a:t>
              </a:r>
              <a:endParaRPr lang="ko-KR" altLang="en-US" dirty="0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2302009D-87D0-41AE-B89B-B17A54C69639}"/>
                </a:ext>
              </a:extLst>
            </p:cNvPr>
            <p:cNvSpPr/>
            <p:nvPr/>
          </p:nvSpPr>
          <p:spPr>
            <a:xfrm rot="15300000" flipH="1">
              <a:off x="52021" y="5445155"/>
              <a:ext cx="1435386" cy="916447"/>
            </a:xfrm>
            <a:custGeom>
              <a:avLst/>
              <a:gdLst>
                <a:gd name="connsiteX0" fmla="*/ 0 w 1435386"/>
                <a:gd name="connsiteY0" fmla="*/ 0 h 1370826"/>
                <a:gd name="connsiteX1" fmla="*/ 1430355 w 1435386"/>
                <a:gd name="connsiteY1" fmla="*/ 1282652 h 1370826"/>
                <a:gd name="connsiteX2" fmla="*/ 1435386 w 1435386"/>
                <a:gd name="connsiteY2" fmla="*/ 1370826 h 1370826"/>
                <a:gd name="connsiteX3" fmla="*/ 1 w 1435386"/>
                <a:gd name="connsiteY3" fmla="*/ 1370826 h 137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5386" h="1370826">
                  <a:moveTo>
                    <a:pt x="0" y="0"/>
                  </a:moveTo>
                  <a:cubicBezTo>
                    <a:pt x="741375" y="0"/>
                    <a:pt x="1352463" y="560950"/>
                    <a:pt x="1430355" y="1282652"/>
                  </a:cubicBezTo>
                  <a:lnTo>
                    <a:pt x="1435386" y="1370826"/>
                  </a:lnTo>
                  <a:lnTo>
                    <a:pt x="1" y="1370826"/>
                  </a:lnTo>
                  <a:close/>
                </a:path>
              </a:pathLst>
            </a:cu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sz="1200" dirty="0"/>
                <a:t>필름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4F4D34FF-9765-4E1A-B6CC-EEDCA11F5617}"/>
              </a:ext>
            </a:extLst>
          </p:cNvPr>
          <p:cNvSpPr txBox="1"/>
          <p:nvPr/>
        </p:nvSpPr>
        <p:spPr>
          <a:xfrm>
            <a:off x="1318513" y="6741804"/>
            <a:ext cx="1626656" cy="4101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1800" b="1" dirty="0">
                <a:solidFill>
                  <a:srgbClr val="FF0000"/>
                </a:solidFill>
                <a:latin typeface="Source Sans Pro" panose="020B0503030403020204" pitchFamily="34" charset="0"/>
              </a:rPr>
              <a:t>설계 </a:t>
            </a:r>
            <a:r>
              <a:rPr lang="ko-KR" altLang="en-US" sz="1800" b="1" dirty="0" err="1">
                <a:solidFill>
                  <a:srgbClr val="FF0000"/>
                </a:solidFill>
                <a:latin typeface="Source Sans Pro" panose="020B0503030403020204" pitchFamily="34" charset="0"/>
              </a:rPr>
              <a:t>예상안</a:t>
            </a:r>
            <a:endParaRPr lang="en-US" altLang="ko-KR" sz="1800" b="1" dirty="0">
              <a:solidFill>
                <a:srgbClr val="FF000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65" name="Kakaotalk 20210422 004649238-1">
            <a:hlinkClick r:id="" action="ppaction://media"/>
            <a:extLst>
              <a:ext uri="{FF2B5EF4-FFF2-40B4-BE49-F238E27FC236}">
                <a16:creationId xmlns:a16="http://schemas.microsoft.com/office/drawing/2014/main" id="{D34B767F-6323-4480-80C7-02F9525D062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3089" end="12017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82539" y="513171"/>
            <a:ext cx="4480000" cy="2520000"/>
          </a:xfrm>
          <a:prstGeom prst="rect">
            <a:avLst/>
          </a:prstGeom>
        </p:spPr>
      </p:pic>
      <p:pic>
        <p:nvPicPr>
          <p:cNvPr id="30" name="Picture 2">
            <a:extLst>
              <a:ext uri="{FF2B5EF4-FFF2-40B4-BE49-F238E27FC236}">
                <a16:creationId xmlns:a16="http://schemas.microsoft.com/office/drawing/2014/main" id="{FB634B45-0679-47C1-82B2-BE0401D85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249" y="3185840"/>
            <a:ext cx="2698682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>
            <a:extLst>
              <a:ext uri="{FF2B5EF4-FFF2-40B4-BE49-F238E27FC236}">
                <a16:creationId xmlns:a16="http://schemas.microsoft.com/office/drawing/2014/main" id="{64F4763E-D76A-4FD1-BFDC-4C89F8819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249" y="5093584"/>
            <a:ext cx="2698682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10">
            <a:extLst>
              <a:ext uri="{FF2B5EF4-FFF2-40B4-BE49-F238E27FC236}">
                <a16:creationId xmlns:a16="http://schemas.microsoft.com/office/drawing/2014/main" id="{469DFE33-7E9A-45F1-8B29-7753571FAB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885"/>
          <a:stretch/>
        </p:blipFill>
        <p:spPr bwMode="auto">
          <a:xfrm>
            <a:off x="9528364" y="3417528"/>
            <a:ext cx="2442187" cy="1801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68809D10-58C8-4F10-9500-F35D10F2C406}"/>
              </a:ext>
            </a:extLst>
          </p:cNvPr>
          <p:cNvSpPr txBox="1"/>
          <p:nvPr/>
        </p:nvSpPr>
        <p:spPr>
          <a:xfrm>
            <a:off x="9059876" y="5217528"/>
            <a:ext cx="3379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 err="1"/>
              <a:t>Xiaobin</a:t>
            </a:r>
            <a:r>
              <a:rPr lang="en-US" altLang="ko-KR" dirty="0"/>
              <a:t> Ji </a:t>
            </a:r>
            <a:r>
              <a:rPr lang="en-US" altLang="ko-KR" i="1" dirty="0"/>
              <a:t>et al.</a:t>
            </a:r>
            <a:r>
              <a:rPr lang="en-US" altLang="ko-KR" dirty="0"/>
              <a:t>, </a:t>
            </a:r>
            <a:r>
              <a:rPr lang="en-US" altLang="ko-KR" b="1" i="1" dirty="0"/>
              <a:t>Sci. Rob.</a:t>
            </a:r>
            <a:endParaRPr lang="ko-KR" alt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D9CB200-ED3E-43FA-8ABD-0360572A6BEE}"/>
              </a:ext>
            </a:extLst>
          </p:cNvPr>
          <p:cNvSpPr txBox="1"/>
          <p:nvPr/>
        </p:nvSpPr>
        <p:spPr>
          <a:xfrm>
            <a:off x="6128070" y="6832862"/>
            <a:ext cx="3379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/>
              <a:t>Manta</a:t>
            </a:r>
            <a:r>
              <a:rPr lang="ko-KR" altLang="en-US" dirty="0"/>
              <a:t> </a:t>
            </a:r>
            <a:r>
              <a:rPr lang="en-US" altLang="ko-KR" dirty="0"/>
              <a:t>ray</a:t>
            </a:r>
            <a:r>
              <a:rPr lang="ko-KR" altLang="en-US" dirty="0"/>
              <a:t> </a:t>
            </a:r>
            <a:r>
              <a:rPr lang="en-US" altLang="ko-KR" dirty="0"/>
              <a:t>FPCB</a:t>
            </a:r>
            <a:endParaRPr lang="ko-KR" alt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BCEAA74-53F4-45B4-B48A-B66E53CE7658}"/>
              </a:ext>
            </a:extLst>
          </p:cNvPr>
          <p:cNvSpPr txBox="1"/>
          <p:nvPr/>
        </p:nvSpPr>
        <p:spPr>
          <a:xfrm>
            <a:off x="7135883" y="105796"/>
            <a:ext cx="1626656" cy="4101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25000"/>
              </a:lnSpc>
            </a:pPr>
            <a:r>
              <a:rPr lang="ko-KR" altLang="en-US" b="1" dirty="0">
                <a:solidFill>
                  <a:srgbClr val="FF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구동 영상</a:t>
            </a:r>
            <a:endParaRPr lang="en-US" altLang="ko-KR" sz="1800" b="1" dirty="0">
              <a:solidFill>
                <a:srgbClr val="FF000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959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7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57</Words>
  <Application>Microsoft Office PowerPoint</Application>
  <PresentationFormat>와이드스크린</PresentationFormat>
  <Paragraphs>21</Paragraphs>
  <Slides>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맑은 고딕</vt:lpstr>
      <vt:lpstr>Arial</vt:lpstr>
      <vt:lpstr>Source Sans Pro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김창환</dc:creator>
  <cp:lastModifiedBy>김창환</cp:lastModifiedBy>
  <cp:revision>3</cp:revision>
  <dcterms:created xsi:type="dcterms:W3CDTF">2021-05-20T06:52:34Z</dcterms:created>
  <dcterms:modified xsi:type="dcterms:W3CDTF">2021-05-20T07:17:43Z</dcterms:modified>
</cp:coreProperties>
</file>

<file path=docProps/thumbnail.jpeg>
</file>